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三浦 邦夫" initials="三浦" lastIdx="2" clrIdx="0">
    <p:extLst>
      <p:ext uri="{19B8F6BF-5375-455C-9EA6-DF929625EA0E}">
        <p15:presenceInfo xmlns:p15="http://schemas.microsoft.com/office/powerpoint/2012/main" userId="b2e0878faf77dd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2453" y="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28T11:59:56.928" idx="1">
    <p:pos x="10" y="10"/>
    <p:text>あした</p:text>
    <p:extLst>
      <p:ext uri="{C676402C-5697-4E1C-873F-D02D1690AC5C}">
        <p15:threadingInfo xmlns:p15="http://schemas.microsoft.com/office/powerpoint/2012/main" timeZoneBias="-5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2021/10/23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08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2021/10/23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494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2021/10/23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84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2021/10/23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17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2021/10/23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1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2021/10/23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01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2021/10/23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65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2021/10/23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86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2021/10/23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97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2021/10/23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60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2021/10/23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1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B7157-FF0F-4209-B2C8-E9B1CEE80F2C}" type="datetimeFigureOut">
              <a:rPr kumimoji="1" lang="ja-JP" altLang="en-US" smtClean="0"/>
              <a:t>2021/10/23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89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4E48AA3-B34C-4A71-A517-7FB9DA0F61C4}"/>
              </a:ext>
            </a:extLst>
          </p:cNvPr>
          <p:cNvSpPr txBox="1"/>
          <p:nvPr/>
        </p:nvSpPr>
        <p:spPr>
          <a:xfrm>
            <a:off x="377052" y="650099"/>
            <a:ext cx="6103895" cy="8340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【伝笑鳩】</a:t>
            </a:r>
            <a:r>
              <a:rPr lang="en-US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2021-10-27</a:t>
            </a:r>
            <a:r>
              <a:rPr lang="ja-JP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en-US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Joke Salon </a:t>
            </a:r>
            <a:r>
              <a:rPr lang="ja-JP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用原稿 </a:t>
            </a:r>
            <a:endParaRPr lang="ja-JP" altLang="ja-JP" sz="20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2400" b="1" kern="100" dirty="0">
              <a:solidFill>
                <a:srgbClr val="FF0000"/>
              </a:solidFill>
              <a:latin typeface="Century" panose="02040604050505020304" pitchFamily="18" charset="0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2000" b="1" kern="100" dirty="0"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「新薬</a:t>
            </a:r>
            <a:r>
              <a:rPr lang="ja-JP" altLang="ja-JP" sz="2000" b="1" kern="100" dirty="0"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の名前の</a:t>
            </a:r>
            <a:r>
              <a:rPr lang="ja-JP" altLang="en-US" sz="2000" b="1" kern="100" dirty="0"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記憶法</a:t>
            </a:r>
            <a:r>
              <a:rPr lang="ja-JP" altLang="ja-JP" sz="2000" b="1" kern="100" dirty="0"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」</a:t>
            </a:r>
            <a:endParaRPr lang="ja-JP" altLang="ja-JP" sz="20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2000" b="1" kern="1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altLang="ja-JP" sz="20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2800" b="1" kern="100" dirty="0">
                <a:solidFill>
                  <a:srgbClr val="FF0000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「</a:t>
            </a:r>
            <a:r>
              <a:rPr lang="ja-JP" altLang="en-US" sz="2800" b="1" i="0" dirty="0">
                <a:solidFill>
                  <a:srgbClr val="FF0000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コロナの「飲み薬」」</a:t>
            </a:r>
            <a:endParaRPr lang="en-US" altLang="ja-JP" sz="2800" b="1" i="0" dirty="0">
              <a:solidFill>
                <a:srgbClr val="FF0000"/>
              </a:solidFill>
              <a:effectLst/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r"/>
            <a:r>
              <a:rPr lang="en-US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altLang="ja-JP" sz="2000" b="1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2000" b="1" kern="100" dirty="0">
                <a:effectLst/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ja-JP" sz="2000" b="1" kern="100" dirty="0">
                <a:effectLst/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「</a:t>
            </a:r>
            <a:r>
              <a:rPr lang="ja-JP" altLang="en-US" sz="2000" b="1" kern="100" dirty="0">
                <a:effectLst/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モル</a:t>
            </a:r>
            <a:r>
              <a:rPr lang="ja-JP" altLang="ja-JP" sz="2000" b="1" kern="100" dirty="0">
                <a:effectLst/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」</a:t>
            </a:r>
            <a:r>
              <a:rPr lang="ja-JP" altLang="en-US" sz="2000" b="1" kern="100" dirty="0">
                <a:effectLst/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2000" b="1" kern="100" dirty="0"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2000" b="1" kern="100" dirty="0"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「</a:t>
            </a:r>
            <a:r>
              <a:rPr lang="ja-JP" altLang="en-US" sz="2000" b="1" kern="100" dirty="0"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ヌ</a:t>
            </a:r>
            <a:r>
              <a:rPr lang="ja-JP" altLang="ja-JP" sz="2000" b="1" kern="100" dirty="0"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」 </a:t>
            </a:r>
            <a:r>
              <a:rPr lang="ja-JP" altLang="en-US" sz="2000" b="1" kern="100" dirty="0"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　　</a:t>
            </a:r>
            <a:r>
              <a:rPr lang="ja-JP" altLang="ja-JP" sz="2000" b="1" kern="100" dirty="0"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「</a:t>
            </a:r>
            <a:r>
              <a:rPr lang="ja-JP" altLang="en-US" sz="2000" b="1" kern="100" dirty="0"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ピラ」　　　　</a:t>
            </a:r>
            <a:r>
              <a:rPr lang="ja-JP" altLang="ja-JP" sz="2000" b="1" kern="100" dirty="0"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「</a:t>
            </a:r>
            <a:r>
              <a:rPr lang="ja-JP" altLang="en-US" sz="2000" b="1" kern="100" dirty="0"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ビル</a:t>
            </a:r>
            <a:r>
              <a:rPr lang="ja-JP" altLang="ja-JP" sz="2000" b="1" kern="100" dirty="0"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」　</a:t>
            </a:r>
            <a:endParaRPr lang="en-US" altLang="ja-JP" sz="2000" b="1" kern="100" dirty="0">
              <a:latin typeface="Century" panose="02040604050505020304" pitchFamily="18" charset="0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2000" b="1" kern="100" dirty="0"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　　　　　 タル　　りの　　　　ミッド型の</a:t>
            </a:r>
            <a:endParaRPr lang="ja-JP" altLang="ja-JP" sz="20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2000" b="1" u="sng" kern="100" dirty="0">
              <a:effectLst/>
              <a:latin typeface="Century" panose="02040604050505020304" pitchFamily="18" charset="0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2000" b="1" u="sng" kern="100" dirty="0"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2800" b="1" u="sng" kern="100" dirty="0">
                <a:solidFill>
                  <a:srgbClr val="00B050"/>
                </a:solidFill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「モルヌピラビル」　</a:t>
            </a:r>
            <a:endParaRPr lang="en-US" altLang="ja-JP" sz="2800" b="1" u="sng" kern="100" dirty="0">
              <a:solidFill>
                <a:srgbClr val="00B050"/>
              </a:solidFill>
              <a:latin typeface="Century" panose="02040604050505020304" pitchFamily="18" charset="0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2000" b="1" kern="100" dirty="0"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　　　　　　　　　　　　　　　　</a:t>
            </a:r>
            <a:r>
              <a:rPr lang="en-US" altLang="ja-JP" sz="2000" b="1" kern="100" dirty="0"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sz="2000" b="1" kern="100" dirty="0"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現在米国で承認申請中）</a:t>
            </a:r>
            <a:endParaRPr lang="en-US" altLang="ja-JP" sz="2000" b="1" kern="100" dirty="0">
              <a:latin typeface="Century" panose="02040604050505020304" pitchFamily="18" charset="0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2000" b="1" kern="100" dirty="0">
              <a:solidFill>
                <a:srgbClr val="000000"/>
              </a:solidFill>
              <a:latin typeface="Verdana" panose="020B0604030504040204" pitchFamily="34" charset="0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2000" b="1" kern="100" dirty="0">
              <a:solidFill>
                <a:srgbClr val="000000"/>
              </a:solidFill>
              <a:latin typeface="Verdana" panose="020B0604030504040204" pitchFamily="34" charset="0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2800" b="1" kern="1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「認知症の</a:t>
            </a:r>
            <a:r>
              <a:rPr lang="ja-JP" altLang="en-US" sz="2800" b="1" kern="1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進行を止める</a:t>
            </a:r>
            <a:r>
              <a:rPr lang="ja-JP" altLang="ja-JP" sz="2800" b="1" kern="1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薬</a:t>
            </a:r>
            <a:r>
              <a:rPr lang="ja-JP" altLang="en-US" sz="2800" b="1" kern="1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」</a:t>
            </a:r>
            <a:endParaRPr lang="en-US" altLang="ja-JP" sz="2800" b="1" kern="1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algn="r"/>
            <a:r>
              <a:rPr lang="en-US" altLang="ja-JP" sz="20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altLang="ja-JP" sz="20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2000" b="1" kern="100" dirty="0"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ja-JP" sz="2000" b="1" kern="100" dirty="0"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「アデ」 </a:t>
            </a:r>
            <a:r>
              <a:rPr lang="ja-JP" altLang="en-US" sz="2000" b="1" kern="100" dirty="0"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2000" b="1" kern="100" dirty="0"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やかな</a:t>
            </a:r>
            <a:r>
              <a:rPr lang="ja-JP" altLang="en-US" sz="2000" b="1" kern="100" dirty="0"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　</a:t>
            </a:r>
            <a:endParaRPr lang="ja-JP" altLang="ja-JP" sz="20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2000" b="1" kern="100" dirty="0"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ja-JP" sz="2000" b="1" kern="100" dirty="0"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「ユカ」 </a:t>
            </a:r>
            <a:r>
              <a:rPr lang="ja-JP" altLang="en-US" sz="2000" b="1" kern="100" dirty="0"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2000" b="1" kern="100" dirty="0"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たを</a:t>
            </a:r>
            <a:endParaRPr lang="ja-JP" altLang="ja-JP" sz="20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2000" b="1" kern="100" dirty="0"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ja-JP" sz="2000" b="1" kern="100" dirty="0"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「ヌ」　</a:t>
            </a:r>
            <a:r>
              <a:rPr lang="ja-JP" altLang="en-US" sz="2000" b="1" kern="100" dirty="0"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2000" b="1" kern="100" dirty="0"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2000" b="1" kern="100" dirty="0"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え</a:t>
            </a:r>
            <a:r>
              <a:rPr lang="ja-JP" altLang="ja-JP" sz="2000" b="1" kern="100" dirty="0"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ば</a:t>
            </a:r>
            <a:endParaRPr lang="ja-JP" altLang="ja-JP" sz="20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2000" b="1" kern="100" dirty="0"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ja-JP" sz="2000" b="1" kern="100" dirty="0"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「マブ」　</a:t>
            </a:r>
            <a:r>
              <a:rPr lang="ja-JP" altLang="en-US" sz="2000" b="1" kern="100" dirty="0"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2000" b="1" kern="100" dirty="0"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しいね。</a:t>
            </a:r>
            <a:endParaRPr lang="en-US" altLang="ja-JP" sz="2000" b="1" kern="100" dirty="0">
              <a:latin typeface="Century" panose="02040604050505020304" pitchFamily="18" charset="0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2000" b="1" kern="100" dirty="0">
              <a:latin typeface="Century" panose="02040604050505020304" pitchFamily="18" charset="0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2000" b="1" kern="100" dirty="0"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2800" b="1" u="sng" kern="100" dirty="0">
                <a:solidFill>
                  <a:srgbClr val="00B050"/>
                </a:solidFill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「アデュカヌマブ」</a:t>
            </a:r>
            <a:endParaRPr lang="en-US" altLang="ja-JP" sz="2800" b="1" u="sng" kern="100" dirty="0">
              <a:solidFill>
                <a:srgbClr val="00B050"/>
              </a:solidFill>
              <a:latin typeface="Century" panose="02040604050505020304" pitchFamily="18" charset="0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2000" b="1" kern="100" dirty="0">
              <a:latin typeface="Century" panose="02040604050505020304" pitchFamily="18" charset="0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2000" b="1" kern="100" dirty="0"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　　　　</a:t>
            </a:r>
            <a:r>
              <a:rPr lang="en-US" altLang="ja-JP" sz="2000" b="1" kern="100" dirty="0"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sz="2000" b="1" kern="100" dirty="0"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正確にはアルツハイマー用で承認申請中です）</a:t>
            </a:r>
            <a:endParaRPr lang="en-US" altLang="ja-JP" sz="2000" b="1" kern="100" dirty="0">
              <a:latin typeface="Century" panose="02040604050505020304" pitchFamily="18" charset="0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2000" b="1" kern="100" dirty="0">
              <a:solidFill>
                <a:srgbClr val="FF0000"/>
              </a:solidFill>
              <a:latin typeface="Century" panose="02040604050505020304" pitchFamily="18" charset="0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2000" b="1" kern="100" dirty="0">
                <a:effectLst/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　　　　　　　　　　</a:t>
            </a:r>
            <a:endParaRPr lang="en-US" altLang="ja-JP" sz="2000" b="1" kern="100" dirty="0">
              <a:effectLst/>
              <a:latin typeface="Century" panose="02040604050505020304" pitchFamily="18" charset="0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C5A5B0-0CB2-4DE8-AF9B-8295D3951AB8}"/>
              </a:ext>
            </a:extLst>
          </p:cNvPr>
          <p:cNvSpPr txBox="1"/>
          <p:nvPr/>
        </p:nvSpPr>
        <p:spPr>
          <a:xfrm>
            <a:off x="4222437" y="860383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【</a:t>
            </a:r>
            <a:r>
              <a:rPr kumimoji="1" lang="ja-JP" altLang="en-US" b="1" dirty="0"/>
              <a:t>三浦　邦夫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87604A9-C866-4F15-BA2E-F015621A1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437" y="5511691"/>
            <a:ext cx="1800494" cy="227029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D3681F4-2C54-424D-98E7-EAA7B775F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635" y="2470448"/>
            <a:ext cx="1673115" cy="104037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6E07542-96DB-49E9-BFC9-74DCDA23A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375" y="1804861"/>
            <a:ext cx="1429555" cy="4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69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</TotalTime>
  <Words>107</Words>
  <Application>Microsoft Office PowerPoint</Application>
  <PresentationFormat>画面に合わせる (4:3)</PresentationFormat>
  <Paragraphs>26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HGP創英角ｺﾞｼｯｸUB</vt:lpstr>
      <vt:lpstr>HGS創英角ｺﾞｼｯｸUB</vt:lpstr>
      <vt:lpstr>Arial</vt:lpstr>
      <vt:lpstr>Calibri</vt:lpstr>
      <vt:lpstr>Calibri Light</vt:lpstr>
      <vt:lpstr>Century</vt:lpstr>
      <vt:lpstr>Verdana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三浦 邦夫</dc:creator>
  <cp:lastModifiedBy>三浦 邦夫</cp:lastModifiedBy>
  <cp:revision>22</cp:revision>
  <cp:lastPrinted>2021-09-28T04:06:17Z</cp:lastPrinted>
  <dcterms:created xsi:type="dcterms:W3CDTF">2021-09-11T12:07:54Z</dcterms:created>
  <dcterms:modified xsi:type="dcterms:W3CDTF">2021-10-22T22:14:22Z</dcterms:modified>
</cp:coreProperties>
</file>